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4C0BAC5-59C0-4661-9E3B-44AFD31605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EDF7B5D-6024-45C4-8C69-9AC954A3A7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895600"/>
            <a:ext cx="4419600" cy="16003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TABLES &amp; ANCHORS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3346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BACKGROUNDS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Set BGCOLOR for &lt;TABLE&gt; tag</a:t>
            </a:r>
          </a:p>
          <a:p>
            <a:r>
              <a:rPr lang="en-US" sz="3200" dirty="0" smtClean="0"/>
              <a:t>&lt;TABLE BGCOLOR =“color”&gt;</a:t>
            </a:r>
          </a:p>
          <a:p>
            <a:r>
              <a:rPr lang="en-US" sz="3200" dirty="0" smtClean="0"/>
              <a:t>&lt;TR BGCOLOR  =“color”&gt;</a:t>
            </a:r>
          </a:p>
          <a:p>
            <a:r>
              <a:rPr lang="en-US" sz="3200" dirty="0" smtClean="0"/>
              <a:t>&lt;TH BGCOLOR = “color”&gt;</a:t>
            </a:r>
          </a:p>
          <a:p>
            <a:r>
              <a:rPr lang="en-US" sz="3200" dirty="0" smtClean="0"/>
              <a:t>&lt;TD BGCOLOR = “color”&gt;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537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Links (Anchors)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&lt;a&gt; tag creates an anchor</a:t>
            </a:r>
          </a:p>
          <a:p>
            <a:endParaRPr lang="en-US" sz="2800" dirty="0"/>
          </a:p>
          <a:p>
            <a:r>
              <a:rPr lang="en-US" sz="2800" dirty="0"/>
              <a:t>What is an anchor?</a:t>
            </a:r>
          </a:p>
          <a:p>
            <a:r>
              <a:rPr lang="en-US" sz="2800" dirty="0"/>
              <a:t>Text that is specifically marked so you can link it from other parts of the document</a:t>
            </a:r>
          </a:p>
          <a:p>
            <a:r>
              <a:rPr lang="en-US" sz="2800" dirty="0"/>
              <a:t>Text that is anchored will become the destination of the link; it is not the text you click(pointer)</a:t>
            </a:r>
          </a:p>
          <a:p>
            <a:r>
              <a:rPr lang="en-US" sz="2800" dirty="0"/>
              <a:t>&lt;a name=“top”&gt;Home&lt;/a&gt;(destination)</a:t>
            </a:r>
          </a:p>
          <a:p>
            <a:r>
              <a:rPr lang="en-US" sz="2800" dirty="0"/>
              <a:t>&lt;a </a:t>
            </a:r>
            <a:r>
              <a:rPr lang="en-US" sz="2800" dirty="0" err="1"/>
              <a:t>href</a:t>
            </a:r>
            <a:r>
              <a:rPr lang="en-US" sz="2800" dirty="0"/>
              <a:t>=“#top”&gt; Home &lt;/a&gt; (pointer)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0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Link to URL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can also link text or an image to an outside site</a:t>
            </a:r>
          </a:p>
          <a:p>
            <a:r>
              <a:rPr lang="en-US" sz="4000" dirty="0" smtClean="0"/>
              <a:t>&lt;a </a:t>
            </a:r>
            <a:r>
              <a:rPr lang="en-US" sz="4000" dirty="0" err="1" smtClean="0"/>
              <a:t>href</a:t>
            </a:r>
            <a:r>
              <a:rPr lang="en-US" sz="4000" dirty="0" smtClean="0"/>
              <a:t> = “URL”&gt;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46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&lt;TABLE&gt; Identifies the Structure</a:t>
            </a:r>
          </a:p>
          <a:p>
            <a:r>
              <a:rPr lang="en-US" sz="3200" dirty="0" smtClean="0"/>
              <a:t>&lt;TR&gt; Table Row</a:t>
            </a:r>
          </a:p>
          <a:p>
            <a:r>
              <a:rPr lang="en-US" sz="3200" dirty="0" smtClean="0"/>
              <a:t>&lt;TH&gt; Column 1 &lt;/TH&gt; Table Heading</a:t>
            </a:r>
          </a:p>
          <a:p>
            <a:r>
              <a:rPr lang="en-US" sz="3200" dirty="0" smtClean="0"/>
              <a:t>&lt;TH&gt; Column 2 &lt;/TH&gt; </a:t>
            </a:r>
          </a:p>
          <a:p>
            <a:r>
              <a:rPr lang="en-US" sz="3200" dirty="0" smtClean="0"/>
              <a:t>&lt;/TR&gt;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6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Tags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&lt;TR&gt;</a:t>
            </a:r>
          </a:p>
          <a:p>
            <a:r>
              <a:rPr lang="en-US" sz="2800" dirty="0"/>
              <a:t>&lt;TD&gt; First Cell &lt;/TD&gt; Define the table cell</a:t>
            </a:r>
          </a:p>
          <a:p>
            <a:r>
              <a:rPr lang="en-US" sz="2800" dirty="0"/>
              <a:t>&lt;TD&gt; Second </a:t>
            </a:r>
            <a:r>
              <a:rPr lang="en-US" sz="2800" dirty="0" smtClean="0"/>
              <a:t>Cell &lt;/TD&gt; and enter the cell data</a:t>
            </a:r>
          </a:p>
          <a:p>
            <a:r>
              <a:rPr lang="en-US" sz="2800" dirty="0" smtClean="0"/>
              <a:t>&lt;/TR&gt;</a:t>
            </a:r>
          </a:p>
          <a:p>
            <a:r>
              <a:rPr lang="en-US" sz="2800" dirty="0" smtClean="0"/>
              <a:t>&lt;TR&gt;</a:t>
            </a:r>
          </a:p>
          <a:p>
            <a:r>
              <a:rPr lang="en-US" sz="2800" dirty="0" smtClean="0"/>
              <a:t>&lt;TD&gt; Third Cell &lt;/TD&gt;</a:t>
            </a:r>
          </a:p>
          <a:p>
            <a:r>
              <a:rPr lang="en-US" sz="2800" dirty="0" smtClean="0"/>
              <a:t>&lt;TD&gt; Fourth Cell &lt;/TD&gt;</a:t>
            </a:r>
          </a:p>
          <a:p>
            <a:r>
              <a:rPr lang="en-US" sz="2800" dirty="0" smtClean="0"/>
              <a:t>&lt;/TR&gt;</a:t>
            </a:r>
          </a:p>
          <a:p>
            <a:r>
              <a:rPr lang="en-US" sz="2800" dirty="0" smtClean="0"/>
              <a:t>&lt;/TABLE&gt;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2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Default = browsers will display tables without borders</a:t>
            </a:r>
          </a:p>
          <a:p>
            <a:r>
              <a:rPr lang="en-US" sz="2800" dirty="0" smtClean="0"/>
              <a:t>&lt;TABLE BORDER = “5”&gt;</a:t>
            </a:r>
          </a:p>
          <a:p>
            <a:r>
              <a:rPr lang="en-US" sz="2800" dirty="0" smtClean="0"/>
              <a:t>Has to be inside the TABLE TAG</a:t>
            </a:r>
          </a:p>
          <a:p>
            <a:r>
              <a:rPr lang="en-US" sz="2800" dirty="0" smtClean="0"/>
              <a:t>BORDER tag will only effect the outside border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7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CELL SPACING/PADDING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CELL SPACING</a:t>
            </a:r>
          </a:p>
          <a:p>
            <a:r>
              <a:rPr lang="en-US" sz="2800" dirty="0" smtClean="0"/>
              <a:t>Property that controls the amount of space between cells</a:t>
            </a:r>
          </a:p>
          <a:p>
            <a:r>
              <a:rPr lang="en-US" sz="2800" dirty="0" smtClean="0"/>
              <a:t>&lt;TABLE CELLSPACING = “2”&gt;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CELL PADDING</a:t>
            </a:r>
          </a:p>
          <a:p>
            <a:r>
              <a:rPr lang="en-US" sz="2800" dirty="0" smtClean="0"/>
              <a:t>Property that controls the amount of space between text and cell borders</a:t>
            </a:r>
          </a:p>
          <a:p>
            <a:r>
              <a:rPr lang="en-US" sz="2800" dirty="0" smtClean="0"/>
              <a:t>&lt;TABLE CELLPADDING = “3”&gt;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08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no width or height is specified, the table will only be as wide and high as it needs to be</a:t>
            </a:r>
          </a:p>
          <a:p>
            <a:r>
              <a:rPr lang="en-US" sz="3200" dirty="0" smtClean="0"/>
              <a:t>&lt;TABLE WIDTH = “SIZE” HEIGHT = “SIZE”&gt;</a:t>
            </a:r>
          </a:p>
          <a:p>
            <a:r>
              <a:rPr lang="en-US" sz="3200" dirty="0" smtClean="0"/>
              <a:t>Can be pixels or percentages (70%)</a:t>
            </a:r>
          </a:p>
        </p:txBody>
      </p:sp>
    </p:spTree>
    <p:extLst>
      <p:ext uri="{BB962C8B-B14F-4D97-AF65-F5344CB8AC3E}">
        <p14:creationId xmlns:p14="http://schemas.microsoft.com/office/powerpoint/2010/main" val="120708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can specify how the data in the table cell will appear by aligning the text horizontally, vertically, or both. </a:t>
            </a:r>
          </a:p>
          <a:p>
            <a:r>
              <a:rPr lang="en-US" sz="3200" dirty="0" smtClean="0"/>
              <a:t>Horizontal Alignment – Use the Align property inside the &lt;TD&gt; tag</a:t>
            </a:r>
          </a:p>
          <a:p>
            <a:r>
              <a:rPr lang="en-US" sz="3200" dirty="0" smtClean="0"/>
              <a:t>The default is left</a:t>
            </a:r>
          </a:p>
          <a:p>
            <a:r>
              <a:rPr lang="en-US" sz="3200" dirty="0" smtClean="0"/>
              <a:t>&lt;TD ALIGN = “LEFT, RIGHT, or CENTER”&gt;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937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Vertical Alignment- use the VALIGN property inside the &lt;TD&gt; tag</a:t>
            </a:r>
          </a:p>
          <a:p>
            <a:r>
              <a:rPr lang="en-US" sz="3200" dirty="0" smtClean="0"/>
              <a:t>&lt;TD VALIGN=“TOP, MIDDLE, or BOTTOM”&gt;</a:t>
            </a:r>
          </a:p>
          <a:p>
            <a:r>
              <a:rPr lang="en-US" sz="3200" dirty="0" smtClean="0"/>
              <a:t>The ALIGN and VALIGN must be inside the &lt;TD&gt; tag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603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COLSPAN AND ROWSPAN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give a cell a different width than the cell above it you need to use the COLSPAN attribute in the &lt;TD&gt; or &lt;TH&gt; tags</a:t>
            </a:r>
          </a:p>
          <a:p>
            <a:r>
              <a:rPr lang="en-US" sz="3200" dirty="0" smtClean="0"/>
              <a:t>&lt;TD COLSPAN = “VALUE”&gt;</a:t>
            </a:r>
          </a:p>
          <a:p>
            <a:endParaRPr lang="en-US" dirty="0"/>
          </a:p>
          <a:p>
            <a:r>
              <a:rPr lang="en-US" dirty="0" smtClean="0"/>
              <a:t>To give a cell a different height than the cell beside it, you need to use the ROWSPAN attribute in the &lt;TD&gt; or the &lt;TH&gt; tags</a:t>
            </a:r>
          </a:p>
          <a:p>
            <a:r>
              <a:rPr lang="en-US" sz="3200" dirty="0" smtClean="0"/>
              <a:t>&lt;TD ROWSPAN = “VALUE”&gt;</a:t>
            </a:r>
          </a:p>
        </p:txBody>
      </p:sp>
    </p:spTree>
    <p:extLst>
      <p:ext uri="{BB962C8B-B14F-4D97-AF65-F5344CB8AC3E}">
        <p14:creationId xmlns:p14="http://schemas.microsoft.com/office/powerpoint/2010/main" val="195929087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1274</TotalTime>
  <Words>516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TABLES &amp; ANCHORS</vt:lpstr>
      <vt:lpstr>Table Tags</vt:lpstr>
      <vt:lpstr>Table Tags Continued</vt:lpstr>
      <vt:lpstr>Table Borders</vt:lpstr>
      <vt:lpstr>TABLE CELL SPACING/PADDING</vt:lpstr>
      <vt:lpstr>DEFINE TABLE SIZE</vt:lpstr>
      <vt:lpstr>ALIGNMENT</vt:lpstr>
      <vt:lpstr>ALIGNMENT</vt:lpstr>
      <vt:lpstr>COLSPAN AND ROWSPAN</vt:lpstr>
      <vt:lpstr>TABLE BACKGROUNDS</vt:lpstr>
      <vt:lpstr>Links (Anchors)</vt:lpstr>
      <vt:lpstr>Link to URL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TABLES</dc:title>
  <dc:creator>Meagan Noble</dc:creator>
  <cp:lastModifiedBy>Meagan Noble</cp:lastModifiedBy>
  <cp:revision>9</cp:revision>
  <dcterms:created xsi:type="dcterms:W3CDTF">2011-09-01T13:54:55Z</dcterms:created>
  <dcterms:modified xsi:type="dcterms:W3CDTF">2014-02-10T13:12:28Z</dcterms:modified>
</cp:coreProperties>
</file>